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06" r:id="rId2"/>
    <p:sldId id="316" r:id="rId3"/>
  </p:sldIdLst>
  <p:sldSz cx="9144000" cy="5143500" type="screen16x9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9EA481"/>
    <a:srgbClr val="1765AC"/>
    <a:srgbClr val="0092D2"/>
    <a:srgbClr val="009DE0"/>
    <a:srgbClr val="747488"/>
    <a:srgbClr val="EDC20E"/>
    <a:srgbClr val="D60111"/>
    <a:srgbClr val="0C3183"/>
    <a:srgbClr val="1D29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01" autoAdjust="0"/>
    <p:restoredTop sz="94643" autoAdjust="0"/>
  </p:normalViewPr>
  <p:slideViewPr>
    <p:cSldViewPr snapToGrid="0" snapToObjects="1" showGuides="1">
      <p:cViewPr varScale="1">
        <p:scale>
          <a:sx n="140" d="100"/>
          <a:sy n="140" d="100"/>
        </p:scale>
        <p:origin x="-1016" y="-112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9B1D41-0948-6A4C-85AB-86CF803EEBAD}" type="datetimeFigureOut">
              <a:rPr lang="es-ES" smtClean="0"/>
              <a:t>6/7/20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B67E6F-4D0A-D142-9AD0-4DBDD0B45586}" type="slidenum">
              <a:rPr lang="es-ES" smtClean="0"/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124057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84CB5E-F4FD-8D4D-8BA5-37232DE7591A}" type="datetimeFigureOut">
              <a:rPr lang="es-ES" smtClean="0"/>
              <a:t>6/7/20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5D234F-EF71-0C4C-AA5C-0A068C57C520}" type="slidenum">
              <a:rPr lang="es-ES" smtClean="0"/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614211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1"/>
            <a:ext cx="9130473" cy="5140456"/>
          </a:xfrm>
          <a:prstGeom prst="rect">
            <a:avLst/>
          </a:prstGeom>
        </p:spPr>
      </p:pic>
      <p:sp>
        <p:nvSpPr>
          <p:cNvPr id="9" name="Marcador de texto 8"/>
          <p:cNvSpPr>
            <a:spLocks noGrp="1"/>
          </p:cNvSpPr>
          <p:nvPr>
            <p:ph type="body" sz="quarter" idx="10" hasCustomPrompt="1"/>
          </p:nvPr>
        </p:nvSpPr>
        <p:spPr>
          <a:xfrm>
            <a:off x="597857" y="1883618"/>
            <a:ext cx="4282909" cy="71131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 b="1" i="0">
                <a:solidFill>
                  <a:srgbClr val="1D2962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s-ES_tradnl" dirty="0"/>
              <a:t>TITLE</a:t>
            </a:r>
          </a:p>
        </p:txBody>
      </p:sp>
      <p:sp>
        <p:nvSpPr>
          <p:cNvPr id="11" name="Marcador de texto 10"/>
          <p:cNvSpPr>
            <a:spLocks noGrp="1"/>
          </p:cNvSpPr>
          <p:nvPr>
            <p:ph type="body" sz="quarter" idx="11" hasCustomPrompt="1"/>
          </p:nvPr>
        </p:nvSpPr>
        <p:spPr>
          <a:xfrm>
            <a:off x="631279" y="2649532"/>
            <a:ext cx="4518881" cy="32512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300" b="1">
                <a:solidFill>
                  <a:srgbClr val="1765AC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s-ES_tradnl" dirty="0"/>
              <a:t>EVENT TITLE</a:t>
            </a:r>
          </a:p>
        </p:txBody>
      </p:sp>
      <p:sp>
        <p:nvSpPr>
          <p:cNvPr id="12" name="Marcador de texto 10"/>
          <p:cNvSpPr>
            <a:spLocks noGrp="1"/>
          </p:cNvSpPr>
          <p:nvPr>
            <p:ph type="body" sz="quarter" idx="12" hasCustomPrompt="1"/>
          </p:nvPr>
        </p:nvSpPr>
        <p:spPr>
          <a:xfrm>
            <a:off x="631279" y="2918906"/>
            <a:ext cx="4642033" cy="32512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>
                <a:solidFill>
                  <a:srgbClr val="0092D2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s-ES_tradnl" dirty="0"/>
              <a:t>PLACE</a:t>
            </a:r>
          </a:p>
        </p:txBody>
      </p:sp>
      <p:sp>
        <p:nvSpPr>
          <p:cNvPr id="13" name="Marcador de texto 10"/>
          <p:cNvSpPr>
            <a:spLocks noGrp="1"/>
          </p:cNvSpPr>
          <p:nvPr>
            <p:ph type="body" sz="quarter" idx="13" hasCustomPrompt="1"/>
          </p:nvPr>
        </p:nvSpPr>
        <p:spPr>
          <a:xfrm>
            <a:off x="631279" y="3128268"/>
            <a:ext cx="4731968" cy="32512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>
                <a:solidFill>
                  <a:srgbClr val="0092D2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s-ES_tradnl" dirty="0"/>
              <a:t>DATE</a:t>
            </a:r>
          </a:p>
        </p:txBody>
      </p:sp>
      <p:sp>
        <p:nvSpPr>
          <p:cNvPr id="19" name="Marcador de texto 10"/>
          <p:cNvSpPr>
            <a:spLocks noGrp="1"/>
          </p:cNvSpPr>
          <p:nvPr>
            <p:ph type="body" sz="quarter" idx="17" hasCustomPrompt="1"/>
          </p:nvPr>
        </p:nvSpPr>
        <p:spPr>
          <a:xfrm>
            <a:off x="631277" y="3453388"/>
            <a:ext cx="4731969" cy="330850"/>
          </a:xfrm>
          <a:prstGeom prst="rect">
            <a:avLst/>
          </a:prstGeom>
        </p:spPr>
        <p:txBody>
          <a:bodyPr vert="horz"/>
          <a:lstStyle>
            <a:lvl1pPr marL="0" indent="0" algn="l" defTabSz="457200" rtl="0" eaLnBrk="1" latinLnBrk="0" hangingPunct="1">
              <a:buNone/>
              <a:defRPr lang="es-ES_tradnl" sz="1200" kern="1200" dirty="0" smtClean="0">
                <a:solidFill>
                  <a:srgbClr val="747488"/>
                </a:solidFill>
                <a:latin typeface="+mj-lt"/>
                <a:ea typeface="+mn-ea"/>
                <a:cs typeface="Arial"/>
              </a:defRPr>
            </a:lvl1pPr>
          </a:lstStyle>
          <a:p>
            <a:pPr lvl="0"/>
            <a:r>
              <a:rPr lang="es-ES_tradnl" dirty="0"/>
              <a:t>SPEAKER</a:t>
            </a:r>
          </a:p>
          <a:p>
            <a:pPr lvl="0"/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71095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Marcador de texto 10"/>
          <p:cNvSpPr>
            <a:spLocks noGrp="1"/>
          </p:cNvSpPr>
          <p:nvPr>
            <p:ph type="body" sz="quarter" idx="12" hasCustomPrompt="1"/>
          </p:nvPr>
        </p:nvSpPr>
        <p:spPr>
          <a:xfrm>
            <a:off x="636319" y="1022527"/>
            <a:ext cx="53997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es-ES_tradnl" sz="2800" b="1" dirty="0" smtClean="0">
                <a:solidFill>
                  <a:srgbClr val="1765AC"/>
                </a:solidFill>
                <a:latin typeface="+mj-lt"/>
                <a:cs typeface="Arial"/>
              </a:defRPr>
            </a:lvl1pPr>
          </a:lstStyle>
          <a:p>
            <a:pPr marL="0" lvl="0"/>
            <a:r>
              <a:rPr lang="es-ES_tradnl" dirty="0"/>
              <a:t>SECTION</a:t>
            </a:r>
          </a:p>
        </p:txBody>
      </p:sp>
    </p:spTree>
    <p:extLst>
      <p:ext uri="{BB962C8B-B14F-4D97-AF65-F5344CB8AC3E}">
        <p14:creationId xmlns:p14="http://schemas.microsoft.com/office/powerpoint/2010/main" val="3501528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texto 9"/>
          <p:cNvSpPr>
            <a:spLocks noGrp="1"/>
          </p:cNvSpPr>
          <p:nvPr>
            <p:ph type="body" sz="quarter" idx="12" hasCustomPrompt="1"/>
          </p:nvPr>
        </p:nvSpPr>
        <p:spPr>
          <a:xfrm>
            <a:off x="1216201" y="1582756"/>
            <a:ext cx="6997091" cy="10318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+mj-lt"/>
                <a:cs typeface="Arial"/>
              </a:defRPr>
            </a:lvl1pPr>
          </a:lstStyle>
          <a:p>
            <a:pPr lvl="0"/>
            <a:r>
              <a:rPr lang="es-ES_tradnl" dirty="0" err="1"/>
              <a:t>Click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change</a:t>
            </a:r>
            <a:r>
              <a:rPr lang="es-ES_tradnl" dirty="0"/>
              <a:t> </a:t>
            </a:r>
            <a:r>
              <a:rPr lang="es-ES_tradnl" dirty="0" err="1"/>
              <a:t>text</a:t>
            </a:r>
            <a:r>
              <a:rPr lang="es-ES_tradnl" dirty="0"/>
              <a:t> </a:t>
            </a:r>
          </a:p>
        </p:txBody>
      </p:sp>
      <p:sp>
        <p:nvSpPr>
          <p:cNvPr id="12" name="Marcador de texto 9"/>
          <p:cNvSpPr>
            <a:spLocks noGrp="1"/>
          </p:cNvSpPr>
          <p:nvPr>
            <p:ph type="body" sz="quarter" idx="14" hasCustomPrompt="1"/>
          </p:nvPr>
        </p:nvSpPr>
        <p:spPr>
          <a:xfrm>
            <a:off x="1216201" y="3494875"/>
            <a:ext cx="6997091" cy="10318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+mj-lt"/>
                <a:cs typeface="Arial"/>
              </a:defRPr>
            </a:lvl1pPr>
          </a:lstStyle>
          <a:p>
            <a:pPr lvl="0"/>
            <a:r>
              <a:rPr lang="es-ES_tradnl" dirty="0" err="1"/>
              <a:t>Click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change</a:t>
            </a:r>
            <a:r>
              <a:rPr lang="es-ES_tradnl" dirty="0"/>
              <a:t> </a:t>
            </a:r>
            <a:r>
              <a:rPr lang="es-ES_tradnl" dirty="0" err="1"/>
              <a:t>text</a:t>
            </a:r>
            <a:r>
              <a:rPr lang="es-ES_tradnl" dirty="0"/>
              <a:t> 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6" hasCustomPrompt="1"/>
          </p:nvPr>
        </p:nvSpPr>
        <p:spPr>
          <a:xfrm>
            <a:off x="1216500" y="1042262"/>
            <a:ext cx="6996792" cy="53975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1">
                <a:solidFill>
                  <a:srgbClr val="1D2962"/>
                </a:solidFill>
              </a:defRPr>
            </a:lvl1pPr>
          </a:lstStyle>
          <a:p>
            <a:pPr lvl="0"/>
            <a:r>
              <a:rPr lang="es-ES_tradnl" dirty="0" err="1"/>
              <a:t>Title</a:t>
            </a:r>
            <a:endParaRPr lang="es-ES_tradnl" dirty="0"/>
          </a:p>
        </p:txBody>
      </p:sp>
      <p:sp>
        <p:nvSpPr>
          <p:cNvPr id="13" name="Marcador de texto 2"/>
          <p:cNvSpPr>
            <a:spLocks noGrp="1"/>
          </p:cNvSpPr>
          <p:nvPr>
            <p:ph type="body" sz="quarter" idx="17" hasCustomPrompt="1"/>
          </p:nvPr>
        </p:nvSpPr>
        <p:spPr>
          <a:xfrm>
            <a:off x="1216201" y="3016160"/>
            <a:ext cx="6997091" cy="53975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 b="1">
                <a:solidFill>
                  <a:srgbClr val="1765AC"/>
                </a:solidFill>
              </a:defRPr>
            </a:lvl1pPr>
          </a:lstStyle>
          <a:p>
            <a:pPr lvl="0"/>
            <a:r>
              <a:rPr lang="es-ES_tradnl" dirty="0" err="1"/>
              <a:t>Title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61799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9"/>
          <p:cNvSpPr>
            <a:spLocks noGrp="1"/>
          </p:cNvSpPr>
          <p:nvPr>
            <p:ph type="body" sz="quarter" idx="12" hasCustomPrompt="1"/>
          </p:nvPr>
        </p:nvSpPr>
        <p:spPr>
          <a:xfrm>
            <a:off x="1199973" y="1572604"/>
            <a:ext cx="6671228" cy="3054102"/>
          </a:xfrm>
          <a:prstGeom prst="rect">
            <a:avLst/>
          </a:prstGeom>
        </p:spPr>
        <p:txBody>
          <a:bodyPr vert="horz"/>
          <a:lstStyle>
            <a:lvl1pPr marL="285750" indent="-285750">
              <a:buClr>
                <a:srgbClr val="1D2962"/>
              </a:buClr>
              <a:buSzPct val="80000"/>
              <a:buFont typeface="Wingdings" charset="2"/>
              <a:buChar char=""/>
              <a:defRPr sz="1200">
                <a:solidFill>
                  <a:schemeClr val="tx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s-ES_tradnl" dirty="0" err="1"/>
              <a:t>Click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change</a:t>
            </a:r>
            <a:r>
              <a:rPr lang="es-ES_tradnl" dirty="0"/>
              <a:t> </a:t>
            </a:r>
            <a:r>
              <a:rPr lang="es-ES_tradnl" dirty="0" err="1"/>
              <a:t>text</a:t>
            </a:r>
            <a:r>
              <a:rPr lang="es-ES_tradnl" dirty="0"/>
              <a:t> </a:t>
            </a:r>
          </a:p>
        </p:txBody>
      </p:sp>
      <p:sp>
        <p:nvSpPr>
          <p:cNvPr id="5" name="Marcador de texto 2"/>
          <p:cNvSpPr>
            <a:spLocks noGrp="1"/>
          </p:cNvSpPr>
          <p:nvPr>
            <p:ph type="body" sz="quarter" idx="16" hasCustomPrompt="1"/>
          </p:nvPr>
        </p:nvSpPr>
        <p:spPr>
          <a:xfrm>
            <a:off x="1200270" y="1032110"/>
            <a:ext cx="6670931" cy="53975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1">
                <a:solidFill>
                  <a:srgbClr val="1D2962"/>
                </a:solidFill>
              </a:defRPr>
            </a:lvl1pPr>
          </a:lstStyle>
          <a:p>
            <a:pPr lvl="0"/>
            <a:r>
              <a:rPr lang="es-ES_tradnl" dirty="0" err="1"/>
              <a:t>Title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226291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GRAP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posición de imagen 6"/>
          <p:cNvSpPr>
            <a:spLocks noGrp="1"/>
          </p:cNvSpPr>
          <p:nvPr>
            <p:ph type="pic" sz="quarter" idx="14" hasCustomPrompt="1"/>
          </p:nvPr>
        </p:nvSpPr>
        <p:spPr>
          <a:xfrm>
            <a:off x="5471627" y="1039403"/>
            <a:ext cx="2729512" cy="350496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sq">
            <a:noFill/>
            <a:miter lim="800000"/>
          </a:ln>
          <a:effectLst>
            <a:outerShdw blurRad="55000" dist="18000" dir="5400000" algn="tl" rotWithShape="0">
              <a:srgbClr val="0C3183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vert="horz"/>
          <a:lstStyle>
            <a:lvl1pPr>
              <a:defRPr lang="en-GB" sz="1100" dirty="0"/>
            </a:lvl1pPr>
          </a:lstStyle>
          <a:p>
            <a:pPr marL="0" lvl="0" indent="0">
              <a:buFontTx/>
              <a:buNone/>
            </a:pPr>
            <a:r>
              <a:rPr lang="en-GB" dirty="0"/>
              <a:t>PICTURE</a:t>
            </a:r>
          </a:p>
        </p:txBody>
      </p:sp>
      <p:sp>
        <p:nvSpPr>
          <p:cNvPr id="8" name="Marcador de posición de imagen 6"/>
          <p:cNvSpPr>
            <a:spLocks noGrp="1"/>
          </p:cNvSpPr>
          <p:nvPr>
            <p:ph type="pic" sz="quarter" idx="15" hasCustomPrompt="1"/>
          </p:nvPr>
        </p:nvSpPr>
        <p:spPr>
          <a:xfrm>
            <a:off x="927914" y="2363611"/>
            <a:ext cx="4365112" cy="216535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sq">
            <a:noFill/>
            <a:miter lim="800000"/>
          </a:ln>
          <a:effectLst>
            <a:outerShdw blurRad="55000" dist="18000" dir="5400000" algn="tl" rotWithShape="0">
              <a:srgbClr val="0C3183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vert="horz"/>
          <a:lstStyle>
            <a:lvl1pPr>
              <a:buFontTx/>
              <a:buNone/>
              <a:defRPr lang="en-GB" sz="1100" dirty="0"/>
            </a:lvl1pPr>
          </a:lstStyle>
          <a:p>
            <a:pPr marL="0" lvl="0" indent="0">
              <a:buNone/>
            </a:pPr>
            <a:r>
              <a:rPr lang="en-GB" dirty="0"/>
              <a:t>PICTURE</a:t>
            </a:r>
          </a:p>
        </p:txBody>
      </p:sp>
      <p:sp>
        <p:nvSpPr>
          <p:cNvPr id="6" name="Marcador de texto 9"/>
          <p:cNvSpPr>
            <a:spLocks noGrp="1"/>
          </p:cNvSpPr>
          <p:nvPr>
            <p:ph type="body" sz="quarter" idx="12" hasCustomPrompt="1"/>
          </p:nvPr>
        </p:nvSpPr>
        <p:spPr>
          <a:xfrm>
            <a:off x="927914" y="1487810"/>
            <a:ext cx="4365112" cy="7778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>
                <a:latin typeface="+mj-lt"/>
                <a:cs typeface="Arial"/>
              </a:defRPr>
            </a:lvl1pPr>
          </a:lstStyle>
          <a:p>
            <a:pPr lvl="0"/>
            <a:r>
              <a:rPr lang="es-ES_tradnl" dirty="0" err="1"/>
              <a:t>Click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change</a:t>
            </a:r>
            <a:r>
              <a:rPr lang="es-ES_tradnl" dirty="0"/>
              <a:t> </a:t>
            </a:r>
            <a:r>
              <a:rPr lang="es-ES_tradnl" dirty="0" err="1"/>
              <a:t>text</a:t>
            </a:r>
            <a:r>
              <a:rPr lang="es-ES_tradnl" dirty="0"/>
              <a:t> </a:t>
            </a:r>
          </a:p>
        </p:txBody>
      </p:sp>
      <p:sp>
        <p:nvSpPr>
          <p:cNvPr id="9" name="Marcador de texto 2"/>
          <p:cNvSpPr>
            <a:spLocks noGrp="1"/>
          </p:cNvSpPr>
          <p:nvPr>
            <p:ph type="body" sz="quarter" idx="16" hasCustomPrompt="1"/>
          </p:nvPr>
        </p:nvSpPr>
        <p:spPr>
          <a:xfrm>
            <a:off x="927914" y="947315"/>
            <a:ext cx="4365112" cy="539750"/>
          </a:xfrm>
          <a:prstGeom prst="rect">
            <a:avLst/>
          </a:prstGeom>
        </p:spPr>
        <p:txBody>
          <a:bodyPr vert="horz"/>
          <a:lstStyle>
            <a:lvl1pPr marL="0" indent="0">
              <a:spcBef>
                <a:spcPts val="0"/>
              </a:spcBef>
              <a:buNone/>
              <a:defRPr sz="1600" b="1">
                <a:solidFill>
                  <a:srgbClr val="1D2962"/>
                </a:solidFill>
              </a:defRPr>
            </a:lvl1pPr>
          </a:lstStyle>
          <a:p>
            <a:pPr lvl="0"/>
            <a:r>
              <a:rPr lang="es-ES_tradnl" dirty="0" err="1"/>
              <a:t>Title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936568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3151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 userDrawn="1"/>
        </p:nvSpPr>
        <p:spPr>
          <a:xfrm>
            <a:off x="2453189" y="1631161"/>
            <a:ext cx="423457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2800" b="1">
                <a:solidFill>
                  <a:srgbClr val="01467A"/>
                </a:solidFill>
                <a:latin typeface="Arial"/>
                <a:cs typeface="Arial"/>
              </a:defRPr>
            </a:lvl1pPr>
          </a:lstStyle>
          <a:p>
            <a:pPr algn="l"/>
            <a:r>
              <a:rPr lang="en-GB" sz="6600" dirty="0">
                <a:solidFill>
                  <a:srgbClr val="1D2962"/>
                </a:solidFill>
                <a:latin typeface="+mj-lt"/>
              </a:rPr>
              <a:t>Thank you!</a:t>
            </a:r>
          </a:p>
        </p:txBody>
      </p:sp>
      <p:sp>
        <p:nvSpPr>
          <p:cNvPr id="10" name="Marcador de texto 9"/>
          <p:cNvSpPr>
            <a:spLocks noGrp="1"/>
          </p:cNvSpPr>
          <p:nvPr>
            <p:ph type="body" sz="quarter" idx="10" hasCustomPrompt="1"/>
          </p:nvPr>
        </p:nvSpPr>
        <p:spPr>
          <a:xfrm>
            <a:off x="2453189" y="2940783"/>
            <a:ext cx="4217988" cy="1135062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1200" b="1" i="0">
                <a:solidFill>
                  <a:srgbClr val="1765AC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s-ES_tradnl" dirty="0"/>
              <a:t>SPEAKER</a:t>
            </a:r>
          </a:p>
          <a:p>
            <a:pPr lvl="0"/>
            <a:r>
              <a:rPr lang="es-ES_tradnl" dirty="0"/>
              <a:t>INSTITUTION</a:t>
            </a:r>
          </a:p>
          <a:p>
            <a:pPr lvl="0"/>
            <a:r>
              <a:rPr lang="es-ES_tradnl" dirty="0"/>
              <a:t>E-MAIL</a:t>
            </a:r>
          </a:p>
        </p:txBody>
      </p:sp>
    </p:spTree>
    <p:extLst>
      <p:ext uri="{BB962C8B-B14F-4D97-AF65-F5344CB8AC3E}">
        <p14:creationId xmlns:p14="http://schemas.microsoft.com/office/powerpoint/2010/main" val="156267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 userDrawn="1"/>
        </p:nvSpPr>
        <p:spPr>
          <a:xfrm>
            <a:off x="8351068" y="4907274"/>
            <a:ext cx="4094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fld id="{1D2EB81D-5D90-5B45-ABD7-2934922D2BFE}" type="slidenum">
              <a:rPr lang="es-ES" sz="800" smtClean="0">
                <a:solidFill>
                  <a:schemeClr val="bg1"/>
                </a:solidFill>
                <a:latin typeface="Franklin Gothic Book"/>
                <a:cs typeface="Franklin Gothic Book"/>
              </a:rPr>
              <a:pPr algn="l"/>
              <a:t>‹Nr.›</a:t>
            </a:fld>
            <a:endParaRPr lang="es-ES" sz="800" dirty="0">
              <a:solidFill>
                <a:schemeClr val="bg1"/>
              </a:solidFill>
              <a:latin typeface="Franklin Gothic Book"/>
              <a:cs typeface="Franklin Gothic Book"/>
            </a:endParaRPr>
          </a:p>
        </p:txBody>
      </p:sp>
      <p:sp>
        <p:nvSpPr>
          <p:cNvPr id="12" name="CuadroTexto 11"/>
          <p:cNvSpPr txBox="1"/>
          <p:nvPr userDrawn="1"/>
        </p:nvSpPr>
        <p:spPr>
          <a:xfrm>
            <a:off x="58974" y="39058"/>
            <a:ext cx="69971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1200" b="1" dirty="0">
                <a:solidFill>
                  <a:srgbClr val="1D2962"/>
                </a:solidFill>
                <a:latin typeface="Franklin Gothic Book"/>
                <a:ea typeface="Lato Light" panose="020F0502020204030203" pitchFamily="34" charset="0"/>
                <a:cs typeface="Franklin Gothic Book"/>
              </a:rPr>
              <a:t>TITLE</a:t>
            </a:r>
          </a:p>
        </p:txBody>
      </p:sp>
      <p:pic>
        <p:nvPicPr>
          <p:cNvPr id="2" name="Imagen 1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1"/>
            <a:ext cx="9130473" cy="5140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032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65" r:id="rId7"/>
  </p:sldLayoutIdLst>
  <p:hf hdr="0" ftr="0" dt="0"/>
  <p:txStyles>
    <p:titleStyle>
      <a:lvl1pPr algn="r" defTabSz="457200" rtl="0" eaLnBrk="1" latinLnBrk="0" hangingPunct="1">
        <a:spcBef>
          <a:spcPct val="0"/>
        </a:spcBef>
        <a:buNone/>
        <a:defRPr sz="1300" b="1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0"/>
          </p:nvPr>
        </p:nvSpPr>
        <p:spPr>
          <a:xfrm>
            <a:off x="597857" y="1883618"/>
            <a:ext cx="4924864" cy="711317"/>
          </a:xfrm>
        </p:spPr>
        <p:txBody>
          <a:bodyPr/>
          <a:lstStyle/>
          <a:p>
            <a:r>
              <a:rPr lang="en-GB" dirty="0" smtClean="0"/>
              <a:t>Le </a:t>
            </a:r>
            <a:r>
              <a:rPr lang="en-GB" dirty="0" err="1" smtClean="0"/>
              <a:t>système</a:t>
            </a:r>
            <a:r>
              <a:rPr lang="en-GB" dirty="0" smtClean="0"/>
              <a:t> </a:t>
            </a:r>
            <a:r>
              <a:rPr lang="en-GB" dirty="0" err="1" smtClean="0"/>
              <a:t>d’assurance</a:t>
            </a:r>
            <a:r>
              <a:rPr lang="en-GB" dirty="0" smtClean="0"/>
              <a:t> </a:t>
            </a:r>
            <a:r>
              <a:rPr lang="en-GB" dirty="0" err="1" smtClean="0"/>
              <a:t>qualité</a:t>
            </a:r>
            <a:r>
              <a:rPr lang="en-GB" dirty="0" smtClean="0"/>
              <a:t> interne I  </a:t>
            </a:r>
            <a:endParaRPr lang="en-GB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Guillermo Bernabeu Pastor</a:t>
            </a:r>
            <a:endParaRPr lang="en-GB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 smtClean="0"/>
              <a:t>Universitat</a:t>
            </a:r>
            <a:r>
              <a:rPr lang="en-GB" dirty="0" smtClean="0"/>
              <a:t> </a:t>
            </a:r>
            <a:r>
              <a:rPr lang="en-GB" dirty="0" err="1" smtClean="0"/>
              <a:t>d’Alacant</a:t>
            </a:r>
            <a:endParaRPr lang="en-GB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  10 </a:t>
            </a:r>
            <a:r>
              <a:rPr lang="en-GB" dirty="0" err="1" smtClean="0"/>
              <a:t>Juillet</a:t>
            </a:r>
            <a:r>
              <a:rPr lang="en-GB" dirty="0" smtClean="0"/>
              <a:t>, 2020</a:t>
            </a:r>
            <a:endParaRPr lang="en-GB" dirty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813218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xmlns="" id="{4B73B3AB-FF20-4945-B12F-4A00BBB28899}"/>
              </a:ext>
            </a:extLst>
          </p:cNvPr>
          <p:cNvGrpSpPr/>
          <p:nvPr/>
        </p:nvGrpSpPr>
        <p:grpSpPr>
          <a:xfrm>
            <a:off x="94390" y="2077962"/>
            <a:ext cx="2165233" cy="1200200"/>
            <a:chOff x="662" y="1227421"/>
            <a:chExt cx="2165335" cy="1082667"/>
          </a:xfrm>
        </p:grpSpPr>
        <p:sp>
          <p:nvSpPr>
            <p:cNvPr id="3" name="Rectángulo redondeado 2">
              <a:extLst>
                <a:ext uri="{FF2B5EF4-FFF2-40B4-BE49-F238E27FC236}">
                  <a16:creationId xmlns:a16="http://schemas.microsoft.com/office/drawing/2014/main" xmlns="" id="{58049453-061B-8E45-A1A0-9AB903B99DB4}"/>
                </a:ext>
              </a:extLst>
            </p:cNvPr>
            <p:cNvSpPr/>
            <p:nvPr/>
          </p:nvSpPr>
          <p:spPr>
            <a:xfrm>
              <a:off x="662" y="1227421"/>
              <a:ext cx="2165335" cy="1082667"/>
            </a:xfrm>
            <a:prstGeom prst="roundRect">
              <a:avLst>
                <a:gd name="adj" fmla="val 10000"/>
              </a:avLst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sp>
        <p:sp>
          <p:nvSpPr>
            <p:cNvPr id="4" name="CuadroTexto 3">
              <a:extLst>
                <a:ext uri="{FF2B5EF4-FFF2-40B4-BE49-F238E27FC236}">
                  <a16:creationId xmlns:a16="http://schemas.microsoft.com/office/drawing/2014/main" xmlns="" id="{0B7D70D1-2C77-FB47-972C-C027E6734096}"/>
                </a:ext>
              </a:extLst>
            </p:cNvPr>
            <p:cNvSpPr txBox="1"/>
            <p:nvPr/>
          </p:nvSpPr>
          <p:spPr>
            <a:xfrm>
              <a:off x="32372" y="1259131"/>
              <a:ext cx="2101915" cy="101924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" tIns="8255" rIns="8255" bIns="8255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CA" sz="1300" kern="1200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Politique de </a:t>
              </a:r>
              <a:r>
                <a:rPr lang="en-CA" sz="1300" kern="1200" dirty="0" err="1">
                  <a:latin typeface="Arial Narrow" panose="020B0604020202020204" pitchFamily="34" charset="0"/>
                  <a:cs typeface="Arial Narrow" panose="020B0604020202020204" pitchFamily="34" charset="0"/>
                </a:rPr>
                <a:t>qualité</a:t>
              </a:r>
              <a:r>
                <a:rPr lang="en-CA" sz="1300" kern="1200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 et </a:t>
              </a: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CA" sz="1300" kern="1200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des </a:t>
              </a:r>
              <a:r>
                <a:rPr lang="en-CA" sz="1300" kern="1200" dirty="0" err="1">
                  <a:latin typeface="Arial Narrow" panose="020B0604020202020204" pitchFamily="34" charset="0"/>
                  <a:cs typeface="Arial Narrow" panose="020B0604020202020204" pitchFamily="34" charset="0"/>
                </a:rPr>
                <a:t>objectifs</a:t>
              </a:r>
              <a:endParaRPr lang="es-ES" sz="1300" kern="1200" dirty="0">
                <a:latin typeface="Arial Narrow" panose="020B0604020202020204" pitchFamily="34" charset="0"/>
                <a:cs typeface="Arial Narrow" panose="020B0604020202020204" pitchFamily="34" charset="0"/>
              </a:endParaRPr>
            </a:p>
          </p:txBody>
        </p:sp>
      </p:grpSp>
      <p:grpSp>
        <p:nvGrpSpPr>
          <p:cNvPr id="5" name="Grupo 4">
            <a:extLst>
              <a:ext uri="{FF2B5EF4-FFF2-40B4-BE49-F238E27FC236}">
                <a16:creationId xmlns:a16="http://schemas.microsoft.com/office/drawing/2014/main" xmlns="" id="{6ABEE62F-D2C1-1445-8B5A-F48ADBDC3CFB}"/>
              </a:ext>
            </a:extLst>
          </p:cNvPr>
          <p:cNvGrpSpPr/>
          <p:nvPr/>
        </p:nvGrpSpPr>
        <p:grpSpPr>
          <a:xfrm>
            <a:off x="3189573" y="434561"/>
            <a:ext cx="2165335" cy="1082667"/>
            <a:chOff x="3064850" y="0"/>
            <a:chExt cx="2165335" cy="1082667"/>
          </a:xfrm>
        </p:grpSpPr>
        <p:sp>
          <p:nvSpPr>
            <p:cNvPr id="6" name="Rectángulo redondeado 5">
              <a:extLst>
                <a:ext uri="{FF2B5EF4-FFF2-40B4-BE49-F238E27FC236}">
                  <a16:creationId xmlns:a16="http://schemas.microsoft.com/office/drawing/2014/main" xmlns="" id="{A746B2BE-4D42-8D4F-91C8-441A0506C502}"/>
                </a:ext>
              </a:extLst>
            </p:cNvPr>
            <p:cNvSpPr/>
            <p:nvPr/>
          </p:nvSpPr>
          <p:spPr>
            <a:xfrm>
              <a:off x="3064850" y="0"/>
              <a:ext cx="2165335" cy="1082667"/>
            </a:xfrm>
            <a:prstGeom prst="roundRect">
              <a:avLst>
                <a:gd name="adj" fmla="val 10000"/>
              </a:avLst>
            </a:prstGeom>
            <a:solidFill>
              <a:srgbClr val="00800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xmlns="" id="{4D79CE40-5C0E-EA4A-B590-422000AC8F6C}"/>
                </a:ext>
              </a:extLst>
            </p:cNvPr>
            <p:cNvSpPr txBox="1"/>
            <p:nvPr/>
          </p:nvSpPr>
          <p:spPr>
            <a:xfrm>
              <a:off x="3096560" y="31710"/>
              <a:ext cx="2101915" cy="101924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" tIns="8255" rIns="8255" bIns="8255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300" kern="1200" baseline="0" dirty="0">
                  <a:solidFill>
                    <a:schemeClr val="tx1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Planification</a:t>
              </a:r>
              <a:endParaRPr lang="es-ES" sz="1300" kern="1200" dirty="0">
                <a:latin typeface="Arial Narrow" panose="020B0604020202020204" pitchFamily="34" charset="0"/>
                <a:cs typeface="Arial Narrow" panose="020B0604020202020204" pitchFamily="34" charset="0"/>
              </a:endParaRPr>
            </a:p>
          </p:txBody>
        </p:sp>
      </p:grpSp>
      <p:grpSp>
        <p:nvGrpSpPr>
          <p:cNvPr id="8" name="Grupo 7">
            <a:extLst>
              <a:ext uri="{FF2B5EF4-FFF2-40B4-BE49-F238E27FC236}">
                <a16:creationId xmlns:a16="http://schemas.microsoft.com/office/drawing/2014/main" xmlns="" id="{05934762-D1E1-D844-8A33-BFE044E06AB2}"/>
              </a:ext>
            </a:extLst>
          </p:cNvPr>
          <p:cNvGrpSpPr/>
          <p:nvPr/>
        </p:nvGrpSpPr>
        <p:grpSpPr>
          <a:xfrm>
            <a:off x="3478823" y="2095181"/>
            <a:ext cx="2165335" cy="1082667"/>
            <a:chOff x="3886205" y="1451847"/>
            <a:chExt cx="2165335" cy="1082667"/>
          </a:xfrm>
        </p:grpSpPr>
        <p:sp>
          <p:nvSpPr>
            <p:cNvPr id="9" name="Rectángulo redondeado 8">
              <a:extLst>
                <a:ext uri="{FF2B5EF4-FFF2-40B4-BE49-F238E27FC236}">
                  <a16:creationId xmlns:a16="http://schemas.microsoft.com/office/drawing/2014/main" xmlns="" id="{383B485E-D9A9-CC49-A7AC-2ADE6EBFC963}"/>
                </a:ext>
              </a:extLst>
            </p:cNvPr>
            <p:cNvSpPr/>
            <p:nvPr/>
          </p:nvSpPr>
          <p:spPr>
            <a:xfrm>
              <a:off x="3886205" y="1451847"/>
              <a:ext cx="2165335" cy="1082667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xmlns="" id="{6176CF7F-0D08-6A4B-BC05-058DE01EA22A}"/>
                </a:ext>
              </a:extLst>
            </p:cNvPr>
            <p:cNvSpPr txBox="1"/>
            <p:nvPr/>
          </p:nvSpPr>
          <p:spPr>
            <a:xfrm>
              <a:off x="3917915" y="1483557"/>
              <a:ext cx="2101915" cy="101924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" tIns="8255" rIns="8255" bIns="8255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300" kern="1200" dirty="0" err="1">
                  <a:solidFill>
                    <a:srgbClr val="000000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Système</a:t>
              </a:r>
              <a:r>
                <a:rPr lang="es-ES" sz="1300" kern="1200" dirty="0">
                  <a:solidFill>
                    <a:srgbClr val="000000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 de mesure</a:t>
              </a:r>
            </a:p>
          </p:txBody>
        </p:sp>
      </p:grpSp>
      <p:grpSp>
        <p:nvGrpSpPr>
          <p:cNvPr id="11" name="Grupo 10">
            <a:extLst>
              <a:ext uri="{FF2B5EF4-FFF2-40B4-BE49-F238E27FC236}">
                <a16:creationId xmlns:a16="http://schemas.microsoft.com/office/drawing/2014/main" xmlns="" id="{94B04FF0-B662-3C43-8F45-81FB8C4C509A}"/>
              </a:ext>
            </a:extLst>
          </p:cNvPr>
          <p:cNvGrpSpPr/>
          <p:nvPr/>
        </p:nvGrpSpPr>
        <p:grpSpPr>
          <a:xfrm>
            <a:off x="3173945" y="3810068"/>
            <a:ext cx="2165335" cy="1082667"/>
            <a:chOff x="3019421" y="2891351"/>
            <a:chExt cx="2165335" cy="1082667"/>
          </a:xfrm>
          <a:solidFill>
            <a:srgbClr val="002060"/>
          </a:solidFill>
        </p:grpSpPr>
        <p:sp>
          <p:nvSpPr>
            <p:cNvPr id="12" name="Rectángulo redondeado 11">
              <a:extLst>
                <a:ext uri="{FF2B5EF4-FFF2-40B4-BE49-F238E27FC236}">
                  <a16:creationId xmlns:a16="http://schemas.microsoft.com/office/drawing/2014/main" xmlns="" id="{11FCB389-B776-1645-84B5-B5C71C9E0510}"/>
                </a:ext>
              </a:extLst>
            </p:cNvPr>
            <p:cNvSpPr/>
            <p:nvPr/>
          </p:nvSpPr>
          <p:spPr>
            <a:xfrm>
              <a:off x="3019421" y="2891351"/>
              <a:ext cx="2165335" cy="1082667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xmlns="" id="{87427E2E-062B-E44D-920C-1B69908F37CA}"/>
                </a:ext>
              </a:extLst>
            </p:cNvPr>
            <p:cNvSpPr txBox="1"/>
            <p:nvPr/>
          </p:nvSpPr>
          <p:spPr>
            <a:xfrm>
              <a:off x="3051131" y="2923061"/>
              <a:ext cx="2101915" cy="101924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" tIns="8255" rIns="8255" bIns="8255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300" b="1" kern="1200" dirty="0">
                  <a:solidFill>
                    <a:schemeClr val="bg1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Références</a:t>
              </a: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300" b="1" kern="1200" dirty="0">
                  <a:solidFill>
                    <a:schemeClr val="bg1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Standards</a:t>
              </a:r>
              <a:endParaRPr lang="es-ES" sz="1300" b="1" kern="1200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endParaRPr>
            </a:p>
          </p:txBody>
        </p:sp>
      </p:grpSp>
      <p:grpSp>
        <p:nvGrpSpPr>
          <p:cNvPr id="14" name="Grupo 13">
            <a:extLst>
              <a:ext uri="{FF2B5EF4-FFF2-40B4-BE49-F238E27FC236}">
                <a16:creationId xmlns:a16="http://schemas.microsoft.com/office/drawing/2014/main" xmlns="" id="{A8D749A1-7C12-D441-8C41-B61BDF1EFB04}"/>
              </a:ext>
            </a:extLst>
          </p:cNvPr>
          <p:cNvGrpSpPr/>
          <p:nvPr/>
        </p:nvGrpSpPr>
        <p:grpSpPr>
          <a:xfrm>
            <a:off x="6494935" y="402851"/>
            <a:ext cx="2165335" cy="1082667"/>
            <a:chOff x="5911183" y="0"/>
            <a:chExt cx="2165335" cy="1082667"/>
          </a:xfrm>
        </p:grpSpPr>
        <p:sp>
          <p:nvSpPr>
            <p:cNvPr id="15" name="Rectángulo redondeado 14">
              <a:extLst>
                <a:ext uri="{FF2B5EF4-FFF2-40B4-BE49-F238E27FC236}">
                  <a16:creationId xmlns:a16="http://schemas.microsoft.com/office/drawing/2014/main" xmlns="" id="{0E57F75A-0AEA-1B46-9949-6946901EBD70}"/>
                </a:ext>
              </a:extLst>
            </p:cNvPr>
            <p:cNvSpPr/>
            <p:nvPr/>
          </p:nvSpPr>
          <p:spPr>
            <a:xfrm>
              <a:off x="5911183" y="0"/>
              <a:ext cx="2165335" cy="1082667"/>
            </a:xfrm>
            <a:prstGeom prst="roundRect">
              <a:avLst>
                <a:gd name="adj" fmla="val 10000"/>
              </a:avLst>
            </a:prstGeom>
            <a:solidFill>
              <a:schemeClr val="accent3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xmlns="" id="{3E2E3B91-F33A-384E-A521-C2A58359CE95}"/>
                </a:ext>
              </a:extLst>
            </p:cNvPr>
            <p:cNvSpPr txBox="1"/>
            <p:nvPr/>
          </p:nvSpPr>
          <p:spPr>
            <a:xfrm>
              <a:off x="5942893" y="31710"/>
              <a:ext cx="2101915" cy="101924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" tIns="8255" rIns="8255" bIns="8255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300" kern="1200" dirty="0" err="1" smtClean="0">
                  <a:solidFill>
                    <a:schemeClr val="tx1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Actions</a:t>
              </a:r>
              <a:r>
                <a:rPr lang="es-ES" sz="1300" kern="1200" baseline="0" dirty="0" smtClean="0">
                  <a:solidFill>
                    <a:schemeClr val="tx1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 </a:t>
              </a:r>
              <a:r>
                <a:rPr lang="es-ES" sz="1300" kern="1200" baseline="0" dirty="0">
                  <a:solidFill>
                    <a:schemeClr val="tx1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de </a:t>
              </a:r>
              <a:r>
                <a:rPr lang="es-ES" sz="1300" kern="1200" baseline="0" dirty="0" smtClean="0">
                  <a:solidFill>
                    <a:schemeClr val="tx1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l’</a:t>
              </a:r>
              <a:r>
                <a:rPr lang="es-ES" sz="1300" kern="1200" dirty="0" smtClean="0">
                  <a:solidFill>
                    <a:schemeClr val="tx1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 </a:t>
              </a:r>
              <a:r>
                <a:rPr lang="es-ES" sz="1300" dirty="0" err="1">
                  <a:solidFill>
                    <a:schemeClr val="tx1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I</a:t>
              </a:r>
              <a:r>
                <a:rPr lang="es-ES" sz="1300" kern="1200" baseline="0" dirty="0" err="1" smtClean="0">
                  <a:solidFill>
                    <a:schemeClr val="tx1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nstitution</a:t>
              </a:r>
              <a:r>
                <a:rPr lang="es-ES" sz="1300" kern="1200" baseline="0" dirty="0" smtClean="0">
                  <a:solidFill>
                    <a:schemeClr val="tx1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 </a:t>
              </a:r>
              <a:r>
                <a:rPr lang="es-ES" sz="1300" kern="1200" baseline="0" dirty="0" err="1">
                  <a:solidFill>
                    <a:schemeClr val="tx1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pour</a:t>
              </a:r>
              <a:r>
                <a:rPr lang="es-ES" sz="1300" kern="1200" baseline="0" dirty="0">
                  <a:solidFill>
                    <a:schemeClr val="tx1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 AQ </a:t>
              </a:r>
              <a:endParaRPr lang="es-ES" sz="1300" kern="1200" dirty="0">
                <a:solidFill>
                  <a:schemeClr val="tx1"/>
                </a:solidFill>
                <a:latin typeface="Arial Narrow" panose="020B0604020202020204" pitchFamily="34" charset="0"/>
                <a:cs typeface="Arial Narrow" panose="020B0604020202020204" pitchFamily="34" charset="0"/>
              </a:endParaRPr>
            </a:p>
          </p:txBody>
        </p:sp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xmlns="" id="{71EEAB02-0219-164B-8CBC-CA9E453D4564}"/>
              </a:ext>
            </a:extLst>
          </p:cNvPr>
          <p:cNvGrpSpPr/>
          <p:nvPr/>
        </p:nvGrpSpPr>
        <p:grpSpPr>
          <a:xfrm>
            <a:off x="6521532" y="3810067"/>
            <a:ext cx="2165335" cy="1082667"/>
            <a:chOff x="5898495" y="2891351"/>
            <a:chExt cx="2165335" cy="1082667"/>
          </a:xfrm>
        </p:grpSpPr>
        <p:sp>
          <p:nvSpPr>
            <p:cNvPr id="18" name="Rectángulo redondeado 17">
              <a:extLst>
                <a:ext uri="{FF2B5EF4-FFF2-40B4-BE49-F238E27FC236}">
                  <a16:creationId xmlns:a16="http://schemas.microsoft.com/office/drawing/2014/main" xmlns="" id="{5C4039CF-EE69-7B4A-918B-20F031B46F34}"/>
                </a:ext>
              </a:extLst>
            </p:cNvPr>
            <p:cNvSpPr/>
            <p:nvPr/>
          </p:nvSpPr>
          <p:spPr>
            <a:xfrm>
              <a:off x="5898495" y="2891351"/>
              <a:ext cx="2165335" cy="1082667"/>
            </a:xfrm>
            <a:prstGeom prst="roundRect">
              <a:avLst>
                <a:gd name="adj" fmla="val 10000"/>
              </a:avLst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xmlns="" id="{9260CAE7-C3C8-0949-8F6C-2C0FE6099354}"/>
                </a:ext>
              </a:extLst>
            </p:cNvPr>
            <p:cNvSpPr txBox="1"/>
            <p:nvPr/>
          </p:nvSpPr>
          <p:spPr>
            <a:xfrm>
              <a:off x="5930205" y="2923061"/>
              <a:ext cx="2101915" cy="101924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" tIns="8255" rIns="8255" bIns="8255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300" kern="1200" dirty="0">
                  <a:solidFill>
                    <a:srgbClr val="000000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Rapporter</a:t>
              </a: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300" kern="1200" dirty="0">
                  <a:solidFill>
                    <a:srgbClr val="000000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Démarches</a:t>
              </a: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300" kern="1200" dirty="0">
                  <a:solidFill>
                    <a:srgbClr val="000000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Manuel </a:t>
              </a:r>
            </a:p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300" kern="1200" dirty="0">
                  <a:solidFill>
                    <a:srgbClr val="000000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Qualité</a:t>
              </a:r>
              <a:endParaRPr lang="es-ES" sz="1300" kern="1200" dirty="0">
                <a:latin typeface="Arial Narrow" panose="020B0604020202020204" pitchFamily="34" charset="0"/>
                <a:cs typeface="Arial Narrow" panose="020B0604020202020204" pitchFamily="34" charset="0"/>
              </a:endParaRPr>
            </a:p>
          </p:txBody>
        </p:sp>
      </p:grpSp>
      <p:grpSp>
        <p:nvGrpSpPr>
          <p:cNvPr id="20" name="Agrupar 24">
            <a:extLst>
              <a:ext uri="{FF2B5EF4-FFF2-40B4-BE49-F238E27FC236}">
                <a16:creationId xmlns:a16="http://schemas.microsoft.com/office/drawing/2014/main" xmlns="" id="{2E5B10FF-C007-584A-A6DE-94A9AD4F157E}"/>
              </a:ext>
            </a:extLst>
          </p:cNvPr>
          <p:cNvGrpSpPr/>
          <p:nvPr/>
        </p:nvGrpSpPr>
        <p:grpSpPr>
          <a:xfrm>
            <a:off x="6558355" y="2120372"/>
            <a:ext cx="2165335" cy="1139857"/>
            <a:chOff x="3886205" y="1515347"/>
            <a:chExt cx="2165335" cy="1139857"/>
          </a:xfrm>
        </p:grpSpPr>
        <p:sp>
          <p:nvSpPr>
            <p:cNvPr id="21" name="Rectángulo redondeado 20">
              <a:extLst>
                <a:ext uri="{FF2B5EF4-FFF2-40B4-BE49-F238E27FC236}">
                  <a16:creationId xmlns:a16="http://schemas.microsoft.com/office/drawing/2014/main" xmlns="" id="{584B6F55-EA06-1C43-B1AE-975623E055C3}"/>
                </a:ext>
              </a:extLst>
            </p:cNvPr>
            <p:cNvSpPr/>
            <p:nvPr/>
          </p:nvSpPr>
          <p:spPr>
            <a:xfrm>
              <a:off x="3886205" y="1515347"/>
              <a:ext cx="2165335" cy="1082667"/>
            </a:xfrm>
            <a:prstGeom prst="roundRect">
              <a:avLst>
                <a:gd name="adj" fmla="val 10000"/>
              </a:avLst>
            </a:prstGeom>
            <a:solidFill>
              <a:srgbClr val="FF660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xmlns="" id="{1B1C9E7C-90FB-CA49-8373-655ADA8EC146}"/>
                </a:ext>
              </a:extLst>
            </p:cNvPr>
            <p:cNvSpPr/>
            <p:nvPr/>
          </p:nvSpPr>
          <p:spPr>
            <a:xfrm>
              <a:off x="3917915" y="1635957"/>
              <a:ext cx="2101915" cy="101924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CA" sz="1400" b="1" dirty="0">
                <a:solidFill>
                  <a:schemeClr val="tx1"/>
                </a:solidFill>
              </a:endParaRPr>
            </a:p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CA" sz="1400" dirty="0" err="1">
                  <a:solidFill>
                    <a:schemeClr val="tx1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Amélioration</a:t>
              </a:r>
              <a:r>
                <a:rPr lang="en-CA" sz="1400" dirty="0">
                  <a:solidFill>
                    <a:schemeClr val="tx1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 du </a:t>
              </a:r>
              <a:r>
                <a:rPr lang="en-CA" sz="1400" dirty="0" err="1">
                  <a:solidFill>
                    <a:schemeClr val="tx1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système</a:t>
              </a:r>
              <a:endParaRPr lang="fr-FR" sz="1400" dirty="0">
                <a:solidFill>
                  <a:schemeClr val="tx1"/>
                </a:solidFill>
                <a:latin typeface="Arial Narrow" panose="020B0604020202020204" pitchFamily="34" charset="0"/>
                <a:cs typeface="Arial Narrow" panose="020B0604020202020204" pitchFamily="34" charset="0"/>
              </a:endParaRP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400" kern="1200" dirty="0">
                <a:solidFill>
                  <a:srgbClr val="000000"/>
                </a:solidFill>
                <a:latin typeface="Georgia" panose="02040502050405020303" pitchFamily="18" charset="0"/>
              </a:endParaRPr>
            </a:p>
          </p:txBody>
        </p:sp>
      </p:grp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xmlns="" id="{4DD64B92-FB60-214F-87B1-366EDEDA3F24}"/>
              </a:ext>
            </a:extLst>
          </p:cNvPr>
          <p:cNvCxnSpPr>
            <a:cxnSpLocks/>
          </p:cNvCxnSpPr>
          <p:nvPr/>
        </p:nvCxnSpPr>
        <p:spPr>
          <a:xfrm flipV="1">
            <a:off x="2427510" y="1380886"/>
            <a:ext cx="646386" cy="1141598"/>
          </a:xfrm>
          <a:prstGeom prst="straightConnector1">
            <a:avLst/>
          </a:prstGeom>
          <a:ln>
            <a:solidFill>
              <a:srgbClr val="002060"/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xmlns="" id="{BF19D5F9-FA16-D34E-8565-DC48261F8065}"/>
              </a:ext>
            </a:extLst>
          </p:cNvPr>
          <p:cNvCxnSpPr>
            <a:cxnSpLocks/>
          </p:cNvCxnSpPr>
          <p:nvPr/>
        </p:nvCxnSpPr>
        <p:spPr>
          <a:xfrm>
            <a:off x="2427510" y="2661705"/>
            <a:ext cx="646386" cy="1374267"/>
          </a:xfrm>
          <a:prstGeom prst="straightConnector1">
            <a:avLst/>
          </a:prstGeom>
          <a:ln>
            <a:solidFill>
              <a:srgbClr val="002060"/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de flecha 29">
            <a:extLst>
              <a:ext uri="{FF2B5EF4-FFF2-40B4-BE49-F238E27FC236}">
                <a16:creationId xmlns:a16="http://schemas.microsoft.com/office/drawing/2014/main" xmlns="" id="{8F0F4882-F901-7F4B-A2AF-CB08C5CC9583}"/>
              </a:ext>
            </a:extLst>
          </p:cNvPr>
          <p:cNvCxnSpPr>
            <a:cxnSpLocks/>
          </p:cNvCxnSpPr>
          <p:nvPr/>
        </p:nvCxnSpPr>
        <p:spPr>
          <a:xfrm flipH="1">
            <a:off x="2516721" y="2590741"/>
            <a:ext cx="825569" cy="0"/>
          </a:xfrm>
          <a:prstGeom prst="straightConnector1">
            <a:avLst/>
          </a:prstGeom>
          <a:ln>
            <a:solidFill>
              <a:srgbClr val="002060"/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de flecha 33">
            <a:extLst>
              <a:ext uri="{FF2B5EF4-FFF2-40B4-BE49-F238E27FC236}">
                <a16:creationId xmlns:a16="http://schemas.microsoft.com/office/drawing/2014/main" xmlns="" id="{FFF66502-A6A4-1C46-8123-71E48895D96D}"/>
              </a:ext>
            </a:extLst>
          </p:cNvPr>
          <p:cNvCxnSpPr>
            <a:cxnSpLocks/>
          </p:cNvCxnSpPr>
          <p:nvPr/>
        </p:nvCxnSpPr>
        <p:spPr>
          <a:xfrm>
            <a:off x="5612448" y="995317"/>
            <a:ext cx="646386" cy="0"/>
          </a:xfrm>
          <a:prstGeom prst="straightConnector1">
            <a:avLst/>
          </a:prstGeom>
          <a:ln>
            <a:solidFill>
              <a:srgbClr val="002060"/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de flecha 35">
            <a:extLst>
              <a:ext uri="{FF2B5EF4-FFF2-40B4-BE49-F238E27FC236}">
                <a16:creationId xmlns:a16="http://schemas.microsoft.com/office/drawing/2014/main" xmlns="" id="{FC1F7D9D-BD73-4841-9696-5C8A8E863017}"/>
              </a:ext>
            </a:extLst>
          </p:cNvPr>
          <p:cNvCxnSpPr>
            <a:cxnSpLocks/>
          </p:cNvCxnSpPr>
          <p:nvPr/>
        </p:nvCxnSpPr>
        <p:spPr>
          <a:xfrm>
            <a:off x="5644158" y="4356422"/>
            <a:ext cx="646386" cy="0"/>
          </a:xfrm>
          <a:prstGeom prst="straightConnector1">
            <a:avLst/>
          </a:prstGeom>
          <a:ln>
            <a:solidFill>
              <a:srgbClr val="002060"/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de flecha 36">
            <a:extLst>
              <a:ext uri="{FF2B5EF4-FFF2-40B4-BE49-F238E27FC236}">
                <a16:creationId xmlns:a16="http://schemas.microsoft.com/office/drawing/2014/main" xmlns="" id="{77793F22-8B26-D14E-B698-B972C4F705F8}"/>
              </a:ext>
            </a:extLst>
          </p:cNvPr>
          <p:cNvCxnSpPr>
            <a:cxnSpLocks/>
          </p:cNvCxnSpPr>
          <p:nvPr/>
        </p:nvCxnSpPr>
        <p:spPr>
          <a:xfrm flipV="1">
            <a:off x="4561490" y="3278162"/>
            <a:ext cx="0" cy="382218"/>
          </a:xfrm>
          <a:prstGeom prst="straightConnector1">
            <a:avLst/>
          </a:prstGeom>
          <a:ln>
            <a:solidFill>
              <a:srgbClr val="002060"/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de flecha 38">
            <a:extLst>
              <a:ext uri="{FF2B5EF4-FFF2-40B4-BE49-F238E27FC236}">
                <a16:creationId xmlns:a16="http://schemas.microsoft.com/office/drawing/2014/main" xmlns="" id="{D3760535-2F6B-8D4A-8BC6-6DAF88B1502E}"/>
              </a:ext>
            </a:extLst>
          </p:cNvPr>
          <p:cNvCxnSpPr>
            <a:cxnSpLocks/>
          </p:cNvCxnSpPr>
          <p:nvPr/>
        </p:nvCxnSpPr>
        <p:spPr>
          <a:xfrm flipV="1">
            <a:off x="4409090" y="1569467"/>
            <a:ext cx="0" cy="382218"/>
          </a:xfrm>
          <a:prstGeom prst="straightConnector1">
            <a:avLst/>
          </a:prstGeom>
          <a:ln>
            <a:solidFill>
              <a:srgbClr val="002060"/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de flecha 39">
            <a:extLst>
              <a:ext uri="{FF2B5EF4-FFF2-40B4-BE49-F238E27FC236}">
                <a16:creationId xmlns:a16="http://schemas.microsoft.com/office/drawing/2014/main" xmlns="" id="{FB166164-6542-7149-B624-292A7D29EB0B}"/>
              </a:ext>
            </a:extLst>
          </p:cNvPr>
          <p:cNvCxnSpPr>
            <a:cxnSpLocks/>
          </p:cNvCxnSpPr>
          <p:nvPr/>
        </p:nvCxnSpPr>
        <p:spPr>
          <a:xfrm flipV="1">
            <a:off x="7677807" y="3278162"/>
            <a:ext cx="0" cy="382218"/>
          </a:xfrm>
          <a:prstGeom prst="straightConnector1">
            <a:avLst/>
          </a:prstGeom>
          <a:ln>
            <a:solidFill>
              <a:srgbClr val="002060"/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de flecha 40">
            <a:extLst>
              <a:ext uri="{FF2B5EF4-FFF2-40B4-BE49-F238E27FC236}">
                <a16:creationId xmlns:a16="http://schemas.microsoft.com/office/drawing/2014/main" xmlns="" id="{A40DAD6F-7B64-F141-9CB1-5501400DEDD8}"/>
              </a:ext>
            </a:extLst>
          </p:cNvPr>
          <p:cNvCxnSpPr>
            <a:cxnSpLocks/>
          </p:cNvCxnSpPr>
          <p:nvPr/>
        </p:nvCxnSpPr>
        <p:spPr>
          <a:xfrm flipV="1">
            <a:off x="7677807" y="1569467"/>
            <a:ext cx="0" cy="382218"/>
          </a:xfrm>
          <a:prstGeom prst="straightConnector1">
            <a:avLst/>
          </a:prstGeom>
          <a:ln>
            <a:solidFill>
              <a:srgbClr val="002060"/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Flecha curvada hacia arriba 41">
            <a:extLst>
              <a:ext uri="{FF2B5EF4-FFF2-40B4-BE49-F238E27FC236}">
                <a16:creationId xmlns:a16="http://schemas.microsoft.com/office/drawing/2014/main" xmlns="" id="{621A437D-B17B-D149-B1EE-C42078D38AF6}"/>
              </a:ext>
            </a:extLst>
          </p:cNvPr>
          <p:cNvSpPr/>
          <p:nvPr/>
        </p:nvSpPr>
        <p:spPr>
          <a:xfrm rot="10800000">
            <a:off x="8377770" y="3077056"/>
            <a:ext cx="501580" cy="338521"/>
          </a:xfrm>
          <a:prstGeom prst="curvedUpArrow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43" name="Flecha curvada hacia arriba 42">
            <a:extLst>
              <a:ext uri="{FF2B5EF4-FFF2-40B4-BE49-F238E27FC236}">
                <a16:creationId xmlns:a16="http://schemas.microsoft.com/office/drawing/2014/main" xmlns="" id="{7A52344A-AE51-CF41-BB4F-BA8B1390F22A}"/>
              </a:ext>
            </a:extLst>
          </p:cNvPr>
          <p:cNvSpPr/>
          <p:nvPr/>
        </p:nvSpPr>
        <p:spPr>
          <a:xfrm>
            <a:off x="8404367" y="3528736"/>
            <a:ext cx="501580" cy="338521"/>
          </a:xfrm>
          <a:prstGeom prst="curvedUpArrow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cxnSp>
        <p:nvCxnSpPr>
          <p:cNvPr id="35" name="Conector recto de flecha 34">
            <a:extLst>
              <a:ext uri="{FF2B5EF4-FFF2-40B4-BE49-F238E27FC236}">
                <a16:creationId xmlns:a16="http://schemas.microsoft.com/office/drawing/2014/main" xmlns="" id="{FC1F7D9D-BD73-4841-9696-5C8A8E863017}"/>
              </a:ext>
            </a:extLst>
          </p:cNvPr>
          <p:cNvCxnSpPr>
            <a:cxnSpLocks/>
          </p:cNvCxnSpPr>
          <p:nvPr/>
        </p:nvCxnSpPr>
        <p:spPr>
          <a:xfrm>
            <a:off x="5796558" y="2670612"/>
            <a:ext cx="646386" cy="0"/>
          </a:xfrm>
          <a:prstGeom prst="straightConnector1">
            <a:avLst/>
          </a:prstGeom>
          <a:ln>
            <a:solidFill>
              <a:srgbClr val="002060"/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4834137"/>
      </p:ext>
    </p:extLst>
  </p:cSld>
  <p:clrMapOvr>
    <a:masterClrMapping/>
  </p:clrMapOvr>
</p:sld>
</file>

<file path=ppt/theme/theme1.xml><?xml version="1.0" encoding="utf-8"?>
<a:theme xmlns:a="http://schemas.openxmlformats.org/drawingml/2006/main" name="BARBA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4232</TotalTime>
  <Words>42</Words>
  <Application>Microsoft Macintosh PowerPoint</Application>
  <PresentationFormat>Presentación en pantalla (16:9)</PresentationFormat>
  <Paragraphs>17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BARBARA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MARISA</dc:creator>
  <cp:keywords/>
  <dc:description/>
  <cp:lastModifiedBy>Guillermo  Bernabeu</cp:lastModifiedBy>
  <cp:revision>323</cp:revision>
  <cp:lastPrinted>2017-04-27T17:45:50Z</cp:lastPrinted>
  <dcterms:created xsi:type="dcterms:W3CDTF">2017-04-20T23:55:32Z</dcterms:created>
  <dcterms:modified xsi:type="dcterms:W3CDTF">2020-07-06T16:56:21Z</dcterms:modified>
  <cp:category/>
</cp:coreProperties>
</file>